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A8BD66-3417-4EC3-BC93-9C061F986F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6DA8EC8-AF67-4C1A-B8FA-ACB959EAC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10D6473-610E-49E6-A6A5-F9A303973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3305-2D5B-45EF-8C83-82EAE9E9B4F5}" type="datetimeFigureOut">
              <a:rPr lang="it-IT" smtClean="0"/>
              <a:t>10/02/2018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1E54702-62EF-4DB5-9A7E-1FF63902D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DD03319-A334-4EB4-ABBF-41708A50B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00C3-102A-401E-A3AA-73EB69E088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8859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55B5EC-B480-4EB1-86F4-F8492F310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A4FDEC3-81A0-44C6-B7C3-9941711DE1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CC93752-4297-4B8B-8929-D45EF8CED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3305-2D5B-45EF-8C83-82EAE9E9B4F5}" type="datetimeFigureOut">
              <a:rPr lang="it-IT" smtClean="0"/>
              <a:t>10/02/2018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7170F23-3653-4D0C-8E6B-F4BF11268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5CA2D1A-D4EA-4BAD-8848-EEC545C6C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00C3-102A-401E-A3AA-73EB69E088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9057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6506337-B17E-4362-9C36-9395170497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16F0BB0-6BDE-4FCD-9717-F8ECB19343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8B947D3-8EA0-4E4E-91BF-091660CCF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3305-2D5B-45EF-8C83-82EAE9E9B4F5}" type="datetimeFigureOut">
              <a:rPr lang="it-IT" smtClean="0"/>
              <a:t>10/02/2018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12AF5C7-77CD-4B65-802F-6E6E71A99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E3C6EB0-94A3-4054-AB39-A0781C545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00C3-102A-401E-A3AA-73EB69E088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1483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92C66B-3FD9-494F-9102-F1ABCBFFC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21BFD5-7BA8-4AE6-963C-78FCD607F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79BDA97-D146-4120-8DAE-D0C4CAA11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3305-2D5B-45EF-8C83-82EAE9E9B4F5}" type="datetimeFigureOut">
              <a:rPr lang="it-IT" smtClean="0"/>
              <a:t>10/02/2018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93B7A02-15D9-4FCF-8DDA-6A2EE17F6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7D312B5-8BA3-4491-B864-7DC83C0A2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00C3-102A-401E-A3AA-73EB69E088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1671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909FA0-0465-4072-8E2A-1659C43D9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278B7D8-9B16-4AA6-B7F1-0FA909FD7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C4CCE87-377C-488B-93C6-74384F247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3305-2D5B-45EF-8C83-82EAE9E9B4F5}" type="datetimeFigureOut">
              <a:rPr lang="it-IT" smtClean="0"/>
              <a:t>10/02/2018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6D5F3FA-20E3-49D0-ADDF-DF7378034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6480900-4375-481B-8D21-679952057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00C3-102A-401E-A3AA-73EB69E088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5131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0808C7-323C-45C5-8E4D-FBED5AE00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14A2F26-7B80-4D63-AE4F-00BCA276C5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71E0A03-9C82-4160-B12E-8C04C41EE7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65E4684-EC5A-41AC-A393-B384F9758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3305-2D5B-45EF-8C83-82EAE9E9B4F5}" type="datetimeFigureOut">
              <a:rPr lang="it-IT" smtClean="0"/>
              <a:t>10/02/2018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F8B1B05-36B4-4522-9986-464AF926C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D401AB9-6A62-4A87-A079-98EC84A0D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00C3-102A-401E-A3AA-73EB69E088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395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B52D5B-AD88-4757-962B-25B3D60C3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1B4CCEC-82EC-446D-B02A-BFDEA225BD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BD99F61-25B4-48A4-B062-4607E7E39A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F70D8DC-CEE1-4ADC-8043-5C507D32B8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18F7062-7B60-4D66-863D-BE8975243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582C6CD-CD14-4925-952F-F62EB399C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3305-2D5B-45EF-8C83-82EAE9E9B4F5}" type="datetimeFigureOut">
              <a:rPr lang="it-IT" smtClean="0"/>
              <a:t>10/02/2018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70C8ED5-2132-444B-97E3-C10B0E098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2AE2346-109F-45D5-A72C-CFD3DDA82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00C3-102A-401E-A3AA-73EB69E088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0924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58EDB5-1930-4618-A78F-5C6DB22DA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6EE4CB9-88DE-4B66-AAD3-D7FECE4C0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3305-2D5B-45EF-8C83-82EAE9E9B4F5}" type="datetimeFigureOut">
              <a:rPr lang="it-IT" smtClean="0"/>
              <a:t>10/02/2018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6C6D2CA-4EB7-4C32-9EA5-059216E1F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84AC3A1-61E3-4839-8534-C54C9B3CB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00C3-102A-401E-A3AA-73EB69E088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6599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D82D3D2-2C7D-4B52-A9A1-6BC15D1BC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3305-2D5B-45EF-8C83-82EAE9E9B4F5}" type="datetimeFigureOut">
              <a:rPr lang="it-IT" smtClean="0"/>
              <a:t>10/02/2018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21A36DE-1B50-47B0-A543-35EDFA7A3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5ED8C37-183C-4D2B-9281-B320615AC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00C3-102A-401E-A3AA-73EB69E088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7708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F941EA-E974-49F8-A4C8-1C41B787C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B3D6671-94B0-4980-8664-5CD60E9DA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4D5991A-2B69-46B3-A7A3-4752B59D6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6FB3FD4-28E2-428B-942B-B87F265B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3305-2D5B-45EF-8C83-82EAE9E9B4F5}" type="datetimeFigureOut">
              <a:rPr lang="it-IT" smtClean="0"/>
              <a:t>10/02/2018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DDB6E9A-CD5E-48F9-831F-7B0D2F67F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1843E36-C5C8-4F93-8AA6-F143796A8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00C3-102A-401E-A3AA-73EB69E088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6821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124FEA-9B28-421A-8A30-BD304DDEC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040B7DC-E928-4198-8A94-A1A40EDDBD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F30C9C2-0672-42D3-9917-C438CB11BC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73BA108-4547-4597-8646-BE0CC4C65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3305-2D5B-45EF-8C83-82EAE9E9B4F5}" type="datetimeFigureOut">
              <a:rPr lang="it-IT" smtClean="0"/>
              <a:t>10/02/2018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4D02A3B-3D2E-49B8-96EB-CFD7F17C2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BF63EF9-22A9-429E-BA93-F0A361CD3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00C3-102A-401E-A3AA-73EB69E088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8390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D1F897A-0C49-4F50-B179-6E96DA2CF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AA274CF-C1D1-4B0E-8025-7E998C96F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139A128-BA2D-4A07-A2D2-100F0D05CA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43305-2D5B-45EF-8C83-82EAE9E9B4F5}" type="datetimeFigureOut">
              <a:rPr lang="it-IT" smtClean="0"/>
              <a:t>10/02/2018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8AA9115-D7A8-46FF-ADE2-31292E9E14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04D5316-6412-4DA0-888C-96CCCDFE15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A00C3-102A-401E-A3AA-73EB69E088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0578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ED13BAC-52D6-47F1-BC84-A3789CC155E6}"/>
              </a:ext>
            </a:extLst>
          </p:cNvPr>
          <p:cNvSpPr txBox="1"/>
          <p:nvPr/>
        </p:nvSpPr>
        <p:spPr>
          <a:xfrm>
            <a:off x="1097279" y="926688"/>
            <a:ext cx="5969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Alice’s</a:t>
            </a:r>
            <a:r>
              <a:rPr lang="it-IT" dirty="0"/>
              <a:t> </a:t>
            </a:r>
            <a:r>
              <a:rPr lang="it-IT" dirty="0" err="1"/>
              <a:t>adventures</a:t>
            </a:r>
            <a:r>
              <a:rPr lang="it-IT" dirty="0"/>
              <a:t> in </a:t>
            </a:r>
            <a:r>
              <a:rPr lang="it-IT" dirty="0" err="1"/>
              <a:t>Wonderland</a:t>
            </a:r>
            <a:r>
              <a:rPr lang="it-IT" dirty="0"/>
              <a:t>, </a:t>
            </a:r>
            <a:r>
              <a:rPr lang="it-IT" dirty="0" err="1"/>
              <a:t>commonly</a:t>
            </a:r>
            <a:r>
              <a:rPr lang="it-IT" dirty="0"/>
              <a:t> </a:t>
            </a:r>
            <a:r>
              <a:rPr lang="it-IT" dirty="0" err="1"/>
              <a:t>shortened</a:t>
            </a:r>
            <a:r>
              <a:rPr lang="it-IT" dirty="0"/>
              <a:t> to Alice in </a:t>
            </a:r>
            <a:r>
              <a:rPr lang="it-IT" dirty="0" err="1"/>
              <a:t>Wonderland</a:t>
            </a:r>
            <a:r>
              <a:rPr lang="it-IT" dirty="0"/>
              <a:t>, </a:t>
            </a:r>
            <a:r>
              <a:rPr lang="it-IT" dirty="0" err="1"/>
              <a:t>is</a:t>
            </a:r>
            <a:r>
              <a:rPr lang="it-IT" dirty="0"/>
              <a:t> an 1865 fantasy </a:t>
            </a:r>
            <a:r>
              <a:rPr lang="it-IT" dirty="0" err="1"/>
              <a:t>novel</a:t>
            </a:r>
            <a:r>
              <a:rPr lang="it-IT" dirty="0"/>
              <a:t> </a:t>
            </a:r>
            <a:r>
              <a:rPr lang="it-IT" dirty="0" err="1"/>
              <a:t>written</a:t>
            </a:r>
            <a:r>
              <a:rPr lang="it-IT" dirty="0"/>
              <a:t> by English </a:t>
            </a:r>
            <a:r>
              <a:rPr lang="it-IT" dirty="0" err="1"/>
              <a:t>mathematician</a:t>
            </a:r>
            <a:r>
              <a:rPr lang="it-IT" dirty="0"/>
              <a:t> Charles </a:t>
            </a:r>
            <a:r>
              <a:rPr lang="it-IT" dirty="0" err="1"/>
              <a:t>Lutwidge</a:t>
            </a:r>
            <a:r>
              <a:rPr lang="it-IT" dirty="0"/>
              <a:t> </a:t>
            </a:r>
            <a:r>
              <a:rPr lang="it-IT" dirty="0" err="1"/>
              <a:t>Dodgson</a:t>
            </a:r>
            <a:r>
              <a:rPr lang="it-IT" dirty="0"/>
              <a:t> under the </a:t>
            </a:r>
            <a:r>
              <a:rPr lang="it-IT" dirty="0" err="1"/>
              <a:t>pseudonym</a:t>
            </a:r>
            <a:r>
              <a:rPr lang="it-IT" dirty="0"/>
              <a:t> Lewis Carroll.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considered</a:t>
            </a:r>
            <a:r>
              <a:rPr lang="it-IT" dirty="0"/>
              <a:t> to be one of the best </a:t>
            </a:r>
            <a:r>
              <a:rPr lang="it-IT" dirty="0" err="1"/>
              <a:t>examples</a:t>
            </a:r>
            <a:r>
              <a:rPr lang="it-IT" dirty="0"/>
              <a:t> of the </a:t>
            </a:r>
            <a:r>
              <a:rPr lang="it-IT" dirty="0" err="1"/>
              <a:t>literaly</a:t>
            </a:r>
            <a:r>
              <a:rPr lang="it-IT" dirty="0"/>
              <a:t> fiction </a:t>
            </a:r>
            <a:r>
              <a:rPr lang="it-IT" dirty="0" err="1"/>
              <a:t>genre</a:t>
            </a:r>
            <a:r>
              <a:rPr lang="it-IT" dirty="0"/>
              <a:t>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46C1B09-6A92-4A38-8C41-84E945E370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640" y="211016"/>
            <a:ext cx="4751752" cy="2672861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079E4D2F-1BB9-47BC-AAD1-A907F95B3769}"/>
              </a:ext>
            </a:extLst>
          </p:cNvPr>
          <p:cNvSpPr txBox="1"/>
          <p:nvPr/>
        </p:nvSpPr>
        <p:spPr>
          <a:xfrm>
            <a:off x="126608" y="2653883"/>
            <a:ext cx="752621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At the </a:t>
            </a:r>
            <a:r>
              <a:rPr lang="it-IT" b="1" dirty="0" err="1">
                <a:solidFill>
                  <a:srgbClr val="FF0000"/>
                </a:solidFill>
              </a:rPr>
              <a:t>beginnig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dirty="0"/>
              <a:t>Alice </a:t>
            </a:r>
            <a:r>
              <a:rPr lang="it-IT" dirty="0" err="1"/>
              <a:t>felt</a:t>
            </a:r>
            <a:r>
              <a:rPr lang="it-IT" dirty="0"/>
              <a:t> </a:t>
            </a:r>
            <a:r>
              <a:rPr lang="it-IT" dirty="0" err="1"/>
              <a:t>asleep</a:t>
            </a:r>
            <a:r>
              <a:rPr lang="it-IT" dirty="0"/>
              <a:t> </a:t>
            </a:r>
            <a:r>
              <a:rPr lang="it-IT" dirty="0" err="1"/>
              <a:t>during</a:t>
            </a:r>
            <a:r>
              <a:rPr lang="it-IT" dirty="0"/>
              <a:t> a history </a:t>
            </a:r>
            <a:r>
              <a:rPr lang="it-IT" dirty="0" err="1"/>
              <a:t>lesson</a:t>
            </a:r>
            <a:r>
              <a:rPr lang="it-IT" dirty="0"/>
              <a:t> and </a:t>
            </a:r>
            <a:r>
              <a:rPr lang="it-IT" dirty="0" err="1"/>
              <a:t>she</a:t>
            </a:r>
            <a:r>
              <a:rPr lang="it-IT" dirty="0"/>
              <a:t> </a:t>
            </a:r>
            <a:r>
              <a:rPr lang="it-IT" dirty="0" err="1"/>
              <a:t>started</a:t>
            </a:r>
            <a:r>
              <a:rPr lang="it-IT" dirty="0"/>
              <a:t> to </a:t>
            </a:r>
            <a:r>
              <a:rPr lang="it-IT" dirty="0" err="1"/>
              <a:t>dream</a:t>
            </a:r>
            <a:r>
              <a:rPr lang="it-IT" dirty="0"/>
              <a:t>…</a:t>
            </a:r>
            <a:r>
              <a:rPr lang="it-IT" dirty="0" err="1"/>
              <a:t>when</a:t>
            </a:r>
            <a:r>
              <a:rPr lang="it-IT" dirty="0"/>
              <a:t> </a:t>
            </a:r>
            <a:r>
              <a:rPr lang="it-IT" dirty="0" err="1"/>
              <a:t>she</a:t>
            </a:r>
            <a:r>
              <a:rPr lang="it-IT" dirty="0"/>
              <a:t> </a:t>
            </a:r>
            <a:r>
              <a:rPr lang="it-IT" dirty="0" err="1"/>
              <a:t>saw</a:t>
            </a:r>
            <a:r>
              <a:rPr lang="it-IT" dirty="0"/>
              <a:t> a white </a:t>
            </a:r>
            <a:r>
              <a:rPr lang="it-IT" dirty="0" err="1"/>
              <a:t>rabbit</a:t>
            </a:r>
            <a:r>
              <a:rPr lang="it-IT" dirty="0"/>
              <a:t> with a </a:t>
            </a:r>
            <a:r>
              <a:rPr lang="it-IT" dirty="0" err="1"/>
              <a:t>watch</a:t>
            </a:r>
            <a:r>
              <a:rPr lang="it-IT" dirty="0"/>
              <a:t> in </a:t>
            </a:r>
            <a:r>
              <a:rPr lang="it-IT" dirty="0" err="1"/>
              <a:t>its</a:t>
            </a:r>
            <a:r>
              <a:rPr lang="it-IT" dirty="0"/>
              <a:t> </a:t>
            </a:r>
            <a:r>
              <a:rPr lang="it-IT" dirty="0" err="1"/>
              <a:t>pawn</a:t>
            </a:r>
            <a:r>
              <a:rPr lang="it-IT" dirty="0"/>
              <a:t> </a:t>
            </a:r>
            <a:r>
              <a:rPr lang="it-IT" dirty="0" err="1"/>
              <a:t>who</a:t>
            </a:r>
            <a:r>
              <a:rPr lang="it-IT" dirty="0"/>
              <a:t>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runnin</a:t>
            </a:r>
            <a:r>
              <a:rPr lang="it-IT" dirty="0"/>
              <a:t> </a:t>
            </a:r>
            <a:r>
              <a:rPr lang="it-IT" dirty="0" err="1"/>
              <a:t>close</a:t>
            </a:r>
            <a:r>
              <a:rPr lang="it-IT" dirty="0"/>
              <a:t> to </a:t>
            </a:r>
            <a:r>
              <a:rPr lang="it-IT" dirty="0" err="1"/>
              <a:t>her</a:t>
            </a:r>
            <a:r>
              <a:rPr lang="it-IT" dirty="0"/>
              <a:t> </a:t>
            </a:r>
            <a:r>
              <a:rPr lang="it-IT" dirty="0" err="1"/>
              <a:t>saying</a:t>
            </a:r>
            <a:r>
              <a:rPr lang="it-IT" dirty="0"/>
              <a:t>:”oh </a:t>
            </a:r>
            <a:r>
              <a:rPr lang="it-IT" dirty="0" err="1"/>
              <a:t>dear</a:t>
            </a:r>
            <a:r>
              <a:rPr lang="it-IT" dirty="0"/>
              <a:t>! oh </a:t>
            </a:r>
            <a:r>
              <a:rPr lang="it-IT" dirty="0" err="1"/>
              <a:t>dear</a:t>
            </a:r>
            <a:r>
              <a:rPr lang="it-IT" dirty="0"/>
              <a:t>! I </a:t>
            </a:r>
            <a:r>
              <a:rPr lang="it-IT" dirty="0" err="1"/>
              <a:t>shall</a:t>
            </a:r>
            <a:r>
              <a:rPr lang="it-IT" dirty="0"/>
              <a:t> be </a:t>
            </a:r>
            <a:r>
              <a:rPr lang="it-IT" dirty="0" err="1"/>
              <a:t>too</a:t>
            </a:r>
            <a:r>
              <a:rPr lang="it-IT" dirty="0"/>
              <a:t> late” Alice </a:t>
            </a:r>
            <a:r>
              <a:rPr lang="it-IT" dirty="0" err="1"/>
              <a:t>began</a:t>
            </a:r>
            <a:r>
              <a:rPr lang="it-IT" dirty="0"/>
              <a:t> to </a:t>
            </a:r>
            <a:r>
              <a:rPr lang="it-IT" dirty="0" err="1"/>
              <a:t>follow</a:t>
            </a:r>
            <a:r>
              <a:rPr lang="it-IT" dirty="0"/>
              <a:t> </a:t>
            </a:r>
            <a:r>
              <a:rPr lang="it-IT" dirty="0" err="1"/>
              <a:t>him</a:t>
            </a:r>
            <a:r>
              <a:rPr lang="it-IT" dirty="0"/>
              <a:t> </a:t>
            </a:r>
            <a:r>
              <a:rPr lang="it-IT" dirty="0" err="1"/>
              <a:t>also</a:t>
            </a:r>
            <a:r>
              <a:rPr lang="it-IT" dirty="0"/>
              <a:t> </a:t>
            </a:r>
            <a:r>
              <a:rPr lang="it-IT" dirty="0" err="1"/>
              <a:t>through</a:t>
            </a:r>
            <a:r>
              <a:rPr lang="it-IT" dirty="0"/>
              <a:t> a </a:t>
            </a:r>
            <a:r>
              <a:rPr lang="it-IT" dirty="0" err="1"/>
              <a:t>hole</a:t>
            </a:r>
            <a:r>
              <a:rPr lang="it-IT" dirty="0"/>
              <a:t> in a </a:t>
            </a:r>
            <a:r>
              <a:rPr lang="it-IT" dirty="0" err="1"/>
              <a:t>tree</a:t>
            </a:r>
            <a:r>
              <a:rPr lang="it-IT" dirty="0"/>
              <a:t>,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/>
              <a:t>took</a:t>
            </a:r>
            <a:r>
              <a:rPr lang="it-IT" dirty="0"/>
              <a:t> </a:t>
            </a:r>
            <a:r>
              <a:rPr lang="it-IT" dirty="0" err="1"/>
              <a:t>her</a:t>
            </a:r>
            <a:r>
              <a:rPr lang="it-IT" dirty="0"/>
              <a:t> to </a:t>
            </a:r>
            <a:r>
              <a:rPr lang="it-IT" dirty="0" err="1"/>
              <a:t>magical</a:t>
            </a:r>
            <a:r>
              <a:rPr lang="it-IT" dirty="0"/>
              <a:t> world full of </a:t>
            </a:r>
            <a:r>
              <a:rPr lang="it-IT" dirty="0" err="1"/>
              <a:t>bizarre</a:t>
            </a:r>
            <a:r>
              <a:rPr lang="it-IT" dirty="0"/>
              <a:t> </a:t>
            </a:r>
            <a:r>
              <a:rPr lang="it-IT" dirty="0" err="1"/>
              <a:t>situations</a:t>
            </a:r>
            <a:r>
              <a:rPr lang="it-IT" dirty="0"/>
              <a:t>, </a:t>
            </a:r>
            <a:r>
              <a:rPr lang="it-IT" dirty="0" err="1"/>
              <a:t>landscapes</a:t>
            </a:r>
            <a:r>
              <a:rPr lang="it-IT" dirty="0"/>
              <a:t> and </a:t>
            </a:r>
            <a:r>
              <a:rPr lang="it-IT" dirty="0" err="1"/>
              <a:t>inhabitants</a:t>
            </a:r>
            <a:r>
              <a:rPr lang="it-IT" dirty="0"/>
              <a:t>. At the end of the </a:t>
            </a:r>
            <a:r>
              <a:rPr lang="it-IT" dirty="0" err="1"/>
              <a:t>gallery</a:t>
            </a:r>
            <a:r>
              <a:rPr lang="it-IT" dirty="0"/>
              <a:t> </a:t>
            </a:r>
            <a:r>
              <a:rPr lang="it-IT" dirty="0" err="1"/>
              <a:t>she</a:t>
            </a:r>
            <a:r>
              <a:rPr lang="it-IT" dirty="0"/>
              <a:t> </a:t>
            </a:r>
            <a:r>
              <a:rPr lang="it-IT" dirty="0" err="1"/>
              <a:t>founds</a:t>
            </a:r>
            <a:r>
              <a:rPr lang="it-IT" dirty="0"/>
              <a:t> </a:t>
            </a:r>
            <a:r>
              <a:rPr lang="it-IT" dirty="0" err="1"/>
              <a:t>herself</a:t>
            </a:r>
            <a:r>
              <a:rPr lang="it-IT" dirty="0"/>
              <a:t> in a room with a </a:t>
            </a:r>
            <a:r>
              <a:rPr lang="it-IT" dirty="0" err="1"/>
              <a:t>very</a:t>
            </a:r>
            <a:r>
              <a:rPr lang="it-IT" dirty="0"/>
              <a:t> </a:t>
            </a:r>
            <a:r>
              <a:rPr lang="it-IT" dirty="0" err="1"/>
              <a:t>little</a:t>
            </a:r>
            <a:r>
              <a:rPr lang="it-IT" dirty="0"/>
              <a:t> </a:t>
            </a:r>
            <a:r>
              <a:rPr lang="it-IT" dirty="0" err="1"/>
              <a:t>locked</a:t>
            </a:r>
            <a:r>
              <a:rPr lang="it-IT" dirty="0"/>
              <a:t> door </a:t>
            </a:r>
            <a:r>
              <a:rPr lang="it-IT" dirty="0" err="1"/>
              <a:t>at</a:t>
            </a:r>
            <a:r>
              <a:rPr lang="it-IT" dirty="0"/>
              <a:t> the end,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portrays</a:t>
            </a:r>
            <a:r>
              <a:rPr lang="it-IT" dirty="0"/>
              <a:t> the </a:t>
            </a:r>
            <a:r>
              <a:rPr lang="it-IT" dirty="0" err="1"/>
              <a:t>obstacles</a:t>
            </a:r>
            <a:r>
              <a:rPr lang="it-IT" dirty="0"/>
              <a:t> </a:t>
            </a:r>
            <a:r>
              <a:rPr lang="it-IT" dirty="0" err="1"/>
              <a:t>you</a:t>
            </a:r>
            <a:r>
              <a:rPr lang="it-IT" dirty="0"/>
              <a:t> </a:t>
            </a:r>
            <a:r>
              <a:rPr lang="it-IT" dirty="0" err="1"/>
              <a:t>will</a:t>
            </a:r>
            <a:r>
              <a:rPr lang="it-IT" dirty="0"/>
              <a:t> face </a:t>
            </a:r>
            <a:r>
              <a:rPr lang="it-IT" dirty="0" err="1"/>
              <a:t>during</a:t>
            </a:r>
            <a:r>
              <a:rPr lang="it-IT" dirty="0"/>
              <a:t>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whole</a:t>
            </a:r>
            <a:r>
              <a:rPr lang="it-IT" dirty="0"/>
              <a:t> life. So, to pass </a:t>
            </a:r>
            <a:r>
              <a:rPr lang="it-IT" dirty="0" err="1"/>
              <a:t>trough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, </a:t>
            </a:r>
            <a:r>
              <a:rPr lang="it-IT" dirty="0" err="1"/>
              <a:t>she</a:t>
            </a:r>
            <a:r>
              <a:rPr lang="it-IT" dirty="0"/>
              <a:t> </a:t>
            </a:r>
            <a:r>
              <a:rPr lang="it-IT" dirty="0" err="1"/>
              <a:t>had</a:t>
            </a:r>
            <a:r>
              <a:rPr lang="it-IT" dirty="0"/>
              <a:t> to drink a </a:t>
            </a:r>
            <a:r>
              <a:rPr lang="it-IT" dirty="0" err="1"/>
              <a:t>liquid</a:t>
            </a:r>
            <a:r>
              <a:rPr lang="it-IT" dirty="0"/>
              <a:t>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/>
              <a:t>reduces</a:t>
            </a:r>
            <a:r>
              <a:rPr lang="it-IT" dirty="0"/>
              <a:t> the </a:t>
            </a:r>
            <a:r>
              <a:rPr lang="it-IT" dirty="0" err="1"/>
              <a:t>size</a:t>
            </a:r>
            <a:r>
              <a:rPr lang="it-IT" dirty="0"/>
              <a:t> of the </a:t>
            </a:r>
            <a:r>
              <a:rPr lang="it-IT" dirty="0" err="1"/>
              <a:t>drinker</a:t>
            </a:r>
            <a:r>
              <a:rPr lang="it-IT" dirty="0"/>
              <a:t>. </a:t>
            </a:r>
            <a:r>
              <a:rPr lang="it-IT" dirty="0" err="1"/>
              <a:t>But</a:t>
            </a:r>
            <a:r>
              <a:rPr lang="it-IT" dirty="0"/>
              <a:t> the </a:t>
            </a:r>
            <a:r>
              <a:rPr lang="it-IT" dirty="0" err="1"/>
              <a:t>talking</a:t>
            </a:r>
            <a:r>
              <a:rPr lang="it-IT" dirty="0"/>
              <a:t> door, </a:t>
            </a:r>
            <a:r>
              <a:rPr lang="it-IT" dirty="0" err="1"/>
              <a:t>before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forgot</a:t>
            </a:r>
            <a:r>
              <a:rPr lang="it-IT" dirty="0"/>
              <a:t> to </a:t>
            </a:r>
            <a:r>
              <a:rPr lang="it-IT" dirty="0" err="1"/>
              <a:t>tell</a:t>
            </a:r>
            <a:r>
              <a:rPr lang="it-IT" dirty="0"/>
              <a:t> </a:t>
            </a:r>
            <a:r>
              <a:rPr lang="it-IT" dirty="0" err="1"/>
              <a:t>her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the </a:t>
            </a:r>
            <a:r>
              <a:rPr lang="it-IT" dirty="0" err="1"/>
              <a:t>key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on the </a:t>
            </a:r>
            <a:r>
              <a:rPr lang="it-IT" dirty="0" err="1"/>
              <a:t>table</a:t>
            </a:r>
            <a:r>
              <a:rPr lang="it-IT" dirty="0"/>
              <a:t>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very</a:t>
            </a:r>
            <a:r>
              <a:rPr lang="it-IT" dirty="0"/>
              <a:t> </a:t>
            </a:r>
            <a:r>
              <a:rPr lang="it-IT" dirty="0" err="1"/>
              <a:t>tall</a:t>
            </a:r>
            <a:r>
              <a:rPr lang="it-IT" dirty="0"/>
              <a:t> </a:t>
            </a:r>
            <a:r>
              <a:rPr lang="it-IT" dirty="0" err="1"/>
              <a:t>compared</a:t>
            </a:r>
            <a:r>
              <a:rPr lang="it-IT" dirty="0"/>
              <a:t> to Alice. For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reason</a:t>
            </a:r>
            <a:r>
              <a:rPr lang="it-IT" dirty="0"/>
              <a:t> </a:t>
            </a:r>
            <a:r>
              <a:rPr lang="it-IT" dirty="0" err="1"/>
              <a:t>she</a:t>
            </a:r>
            <a:r>
              <a:rPr lang="it-IT" dirty="0"/>
              <a:t> </a:t>
            </a:r>
            <a:r>
              <a:rPr lang="it-IT" dirty="0" err="1"/>
              <a:t>had</a:t>
            </a:r>
            <a:r>
              <a:rPr lang="it-IT" dirty="0"/>
              <a:t> to </a:t>
            </a:r>
            <a:r>
              <a:rPr lang="it-IT" dirty="0" err="1"/>
              <a:t>eat</a:t>
            </a:r>
            <a:r>
              <a:rPr lang="it-IT" dirty="0"/>
              <a:t> a biscuit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trasforms</a:t>
            </a:r>
            <a:r>
              <a:rPr lang="it-IT" dirty="0"/>
              <a:t> </a:t>
            </a:r>
            <a:r>
              <a:rPr lang="it-IT" dirty="0" err="1"/>
              <a:t>her</a:t>
            </a:r>
            <a:r>
              <a:rPr lang="it-IT" dirty="0"/>
              <a:t> </a:t>
            </a:r>
            <a:r>
              <a:rPr lang="it-IT" dirty="0" err="1"/>
              <a:t>into</a:t>
            </a:r>
            <a:r>
              <a:rPr lang="it-IT" dirty="0"/>
              <a:t> a </a:t>
            </a:r>
            <a:r>
              <a:rPr lang="it-IT" dirty="0" err="1"/>
              <a:t>giant</a:t>
            </a:r>
            <a:r>
              <a:rPr lang="it-IT" dirty="0"/>
              <a:t>, </a:t>
            </a:r>
            <a:r>
              <a:rPr lang="it-IT" dirty="0" err="1"/>
              <a:t>altought</a:t>
            </a:r>
            <a:r>
              <a:rPr lang="it-IT" dirty="0"/>
              <a:t> </a:t>
            </a:r>
            <a:r>
              <a:rPr lang="it-IT" dirty="0" err="1"/>
              <a:t>she</a:t>
            </a:r>
            <a:r>
              <a:rPr lang="it-IT" dirty="0"/>
              <a:t> </a:t>
            </a:r>
            <a:r>
              <a:rPr lang="it-IT" dirty="0" err="1"/>
              <a:t>realizes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in </a:t>
            </a:r>
            <a:r>
              <a:rPr lang="it-IT" dirty="0" err="1"/>
              <a:t>this</a:t>
            </a:r>
            <a:r>
              <a:rPr lang="it-IT" dirty="0"/>
              <a:t> way </a:t>
            </a:r>
            <a:r>
              <a:rPr lang="it-IT" dirty="0" err="1"/>
              <a:t>she</a:t>
            </a:r>
            <a:r>
              <a:rPr lang="it-IT" dirty="0"/>
              <a:t> </a:t>
            </a:r>
            <a:r>
              <a:rPr lang="it-IT" dirty="0" err="1"/>
              <a:t>cannot</a:t>
            </a:r>
            <a:r>
              <a:rPr lang="it-IT" dirty="0"/>
              <a:t> go </a:t>
            </a:r>
            <a:r>
              <a:rPr lang="it-IT" dirty="0" err="1"/>
              <a:t>through</a:t>
            </a:r>
            <a:r>
              <a:rPr lang="it-IT" dirty="0"/>
              <a:t> the </a:t>
            </a:r>
            <a:r>
              <a:rPr lang="it-IT" dirty="0" err="1"/>
              <a:t>other</a:t>
            </a:r>
            <a:r>
              <a:rPr lang="it-IT" dirty="0"/>
              <a:t> side of the door, </a:t>
            </a:r>
            <a:r>
              <a:rPr lang="it-IT" dirty="0" err="1"/>
              <a:t>where</a:t>
            </a:r>
            <a:r>
              <a:rPr lang="it-IT" dirty="0"/>
              <a:t> </a:t>
            </a:r>
            <a:r>
              <a:rPr lang="it-IT" dirty="0" err="1"/>
              <a:t>there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the white </a:t>
            </a:r>
            <a:r>
              <a:rPr lang="it-IT" dirty="0" err="1"/>
              <a:t>rabbit</a:t>
            </a:r>
            <a:r>
              <a:rPr lang="it-IT" dirty="0"/>
              <a:t> </a:t>
            </a:r>
            <a:r>
              <a:rPr lang="it-IT" dirty="0" err="1"/>
              <a:t>waiting</a:t>
            </a:r>
            <a:r>
              <a:rPr lang="it-IT" dirty="0"/>
              <a:t> for </a:t>
            </a:r>
            <a:r>
              <a:rPr lang="it-IT" dirty="0" err="1"/>
              <a:t>her</a:t>
            </a:r>
            <a:r>
              <a:rPr lang="it-IT" dirty="0"/>
              <a:t>. </a:t>
            </a:r>
            <a:r>
              <a:rPr lang="it-IT" dirty="0" err="1"/>
              <a:t>After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the door </a:t>
            </a:r>
            <a:r>
              <a:rPr lang="it-IT" dirty="0" err="1"/>
              <a:t>suggested</a:t>
            </a:r>
            <a:r>
              <a:rPr lang="it-IT" dirty="0"/>
              <a:t> </a:t>
            </a:r>
            <a:r>
              <a:rPr lang="it-IT" dirty="0" err="1"/>
              <a:t>her</a:t>
            </a:r>
            <a:r>
              <a:rPr lang="it-IT" dirty="0"/>
              <a:t> to drink </a:t>
            </a:r>
            <a:r>
              <a:rPr lang="it-IT" dirty="0" err="1"/>
              <a:t>another</a:t>
            </a:r>
            <a:r>
              <a:rPr lang="it-IT" dirty="0"/>
              <a:t> time from the </a:t>
            </a:r>
            <a:r>
              <a:rPr lang="it-IT" dirty="0" err="1"/>
              <a:t>bottle</a:t>
            </a:r>
            <a:r>
              <a:rPr lang="it-IT" dirty="0"/>
              <a:t>: so </a:t>
            </a:r>
            <a:r>
              <a:rPr lang="it-IT" dirty="0" err="1"/>
              <a:t>she</a:t>
            </a:r>
            <a:r>
              <a:rPr lang="it-IT" dirty="0"/>
              <a:t> can pass </a:t>
            </a:r>
            <a:r>
              <a:rPr lang="it-IT" dirty="0" err="1"/>
              <a:t>trough</a:t>
            </a:r>
            <a:r>
              <a:rPr lang="it-IT" dirty="0"/>
              <a:t> the door. Alice </a:t>
            </a:r>
            <a:r>
              <a:rPr lang="it-IT" dirty="0" err="1"/>
              <a:t>saw</a:t>
            </a:r>
            <a:r>
              <a:rPr lang="it-IT" dirty="0"/>
              <a:t> the white </a:t>
            </a:r>
            <a:r>
              <a:rPr lang="it-IT" dirty="0" err="1"/>
              <a:t>rabbit</a:t>
            </a:r>
            <a:r>
              <a:rPr lang="it-IT" dirty="0"/>
              <a:t> and </a:t>
            </a:r>
            <a:r>
              <a:rPr lang="it-IT" dirty="0" err="1"/>
              <a:t>followed</a:t>
            </a:r>
            <a:r>
              <a:rPr lang="it-IT" dirty="0"/>
              <a:t> </a:t>
            </a:r>
            <a:r>
              <a:rPr lang="it-IT" dirty="0" err="1"/>
              <a:t>him</a:t>
            </a:r>
            <a:r>
              <a:rPr lang="it-IT" dirty="0"/>
              <a:t> in a </a:t>
            </a:r>
            <a:r>
              <a:rPr lang="it-IT" dirty="0" err="1"/>
              <a:t>huge</a:t>
            </a:r>
            <a:r>
              <a:rPr lang="it-IT" dirty="0"/>
              <a:t> </a:t>
            </a:r>
            <a:r>
              <a:rPr lang="it-IT" dirty="0" err="1"/>
              <a:t>forest</a:t>
            </a:r>
            <a:r>
              <a:rPr lang="it-IT" dirty="0"/>
              <a:t>.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A41EF3E9-2E2E-4EE8-A534-50E0127F1796}"/>
              </a:ext>
            </a:extLst>
          </p:cNvPr>
          <p:cNvSpPr/>
          <p:nvPr/>
        </p:nvSpPr>
        <p:spPr>
          <a:xfrm>
            <a:off x="763550" y="47455"/>
            <a:ext cx="6426605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Alice in </a:t>
            </a:r>
            <a:r>
              <a:rPr lang="it-IT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W</a:t>
            </a:r>
            <a:r>
              <a:rPr lang="it-IT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onderland</a:t>
            </a:r>
            <a:endParaRPr lang="it-IT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22A104F9-D966-43B9-AA5E-09C4ACD773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824" y="3133744"/>
            <a:ext cx="4328385" cy="328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285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E85D675-A4D3-4050-9194-F28334FBA029}"/>
              </a:ext>
            </a:extLst>
          </p:cNvPr>
          <p:cNvSpPr txBox="1"/>
          <p:nvPr/>
        </p:nvSpPr>
        <p:spPr>
          <a:xfrm>
            <a:off x="112542" y="126609"/>
            <a:ext cx="71323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 </a:t>
            </a:r>
            <a:r>
              <a:rPr lang="it-IT" dirty="0" err="1"/>
              <a:t>There</a:t>
            </a:r>
            <a:r>
              <a:rPr lang="it-IT" dirty="0"/>
              <a:t> </a:t>
            </a:r>
            <a:r>
              <a:rPr lang="it-IT" dirty="0" err="1"/>
              <a:t>she</a:t>
            </a:r>
            <a:r>
              <a:rPr lang="it-IT" dirty="0"/>
              <a:t> </a:t>
            </a:r>
            <a:r>
              <a:rPr lang="it-IT" dirty="0" err="1"/>
              <a:t>met</a:t>
            </a:r>
            <a:r>
              <a:rPr lang="it-IT" dirty="0"/>
              <a:t> </a:t>
            </a:r>
            <a:r>
              <a:rPr lang="it-IT" dirty="0" err="1"/>
              <a:t>two</a:t>
            </a:r>
            <a:r>
              <a:rPr lang="it-IT" dirty="0"/>
              <a:t> </a:t>
            </a:r>
            <a:r>
              <a:rPr lang="it-IT" dirty="0" err="1"/>
              <a:t>very</a:t>
            </a:r>
            <a:r>
              <a:rPr lang="it-IT" dirty="0"/>
              <a:t> </a:t>
            </a:r>
            <a:r>
              <a:rPr lang="it-IT" dirty="0" err="1"/>
              <a:t>fat</a:t>
            </a:r>
            <a:r>
              <a:rPr lang="it-IT" dirty="0"/>
              <a:t> and </a:t>
            </a:r>
            <a:r>
              <a:rPr lang="it-IT" dirty="0" err="1"/>
              <a:t>stupid</a:t>
            </a:r>
            <a:r>
              <a:rPr lang="it-IT" dirty="0"/>
              <a:t> twins, </a:t>
            </a:r>
            <a:r>
              <a:rPr lang="it-IT" dirty="0" err="1"/>
              <a:t>who</a:t>
            </a:r>
            <a:r>
              <a:rPr lang="it-IT" dirty="0"/>
              <a:t> to catch </a:t>
            </a:r>
            <a:r>
              <a:rPr lang="it-IT" dirty="0" err="1"/>
              <a:t>her</a:t>
            </a:r>
            <a:r>
              <a:rPr lang="it-IT" dirty="0"/>
              <a:t> </a:t>
            </a:r>
            <a:r>
              <a:rPr lang="it-IT" dirty="0" err="1"/>
              <a:t>attention</a:t>
            </a:r>
            <a:r>
              <a:rPr lang="it-IT" dirty="0"/>
              <a:t> </a:t>
            </a:r>
            <a:r>
              <a:rPr lang="it-IT" dirty="0" err="1"/>
              <a:t>started</a:t>
            </a:r>
            <a:r>
              <a:rPr lang="it-IT" dirty="0"/>
              <a:t> to </a:t>
            </a:r>
            <a:r>
              <a:rPr lang="it-IT" dirty="0" err="1"/>
              <a:t>tell</a:t>
            </a:r>
            <a:r>
              <a:rPr lang="it-IT" dirty="0"/>
              <a:t> </a:t>
            </a:r>
            <a:r>
              <a:rPr lang="it-IT" dirty="0" err="1"/>
              <a:t>her</a:t>
            </a:r>
            <a:r>
              <a:rPr lang="it-IT" dirty="0"/>
              <a:t> a story </a:t>
            </a:r>
            <a:r>
              <a:rPr lang="it-IT" dirty="0" err="1"/>
              <a:t>about</a:t>
            </a:r>
            <a:r>
              <a:rPr lang="it-IT" dirty="0"/>
              <a:t> some </a:t>
            </a:r>
            <a:r>
              <a:rPr lang="it-IT" dirty="0" err="1"/>
              <a:t>oysters</a:t>
            </a:r>
            <a:r>
              <a:rPr lang="it-IT" dirty="0"/>
              <a:t> and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curiosities</a:t>
            </a:r>
            <a:r>
              <a:rPr lang="it-IT" dirty="0"/>
              <a:t>. </a:t>
            </a:r>
            <a:r>
              <a:rPr lang="it-IT" dirty="0" err="1"/>
              <a:t>During</a:t>
            </a:r>
            <a:r>
              <a:rPr lang="it-IT" dirty="0"/>
              <a:t> </a:t>
            </a:r>
            <a:r>
              <a:rPr lang="it-IT" dirty="0" err="1"/>
              <a:t>her</a:t>
            </a:r>
            <a:r>
              <a:rPr lang="it-IT" dirty="0"/>
              <a:t> </a:t>
            </a:r>
            <a:r>
              <a:rPr lang="it-IT" dirty="0" err="1"/>
              <a:t>travels</a:t>
            </a:r>
            <a:r>
              <a:rPr lang="it-IT" dirty="0"/>
              <a:t> </a:t>
            </a:r>
            <a:r>
              <a:rPr lang="it-IT" dirty="0" err="1"/>
              <a:t>she</a:t>
            </a:r>
            <a:r>
              <a:rPr lang="it-IT" dirty="0"/>
              <a:t> </a:t>
            </a:r>
            <a:r>
              <a:rPr lang="it-IT" dirty="0" err="1"/>
              <a:t>met</a:t>
            </a:r>
            <a:r>
              <a:rPr lang="it-IT" dirty="0"/>
              <a:t> the </a:t>
            </a:r>
            <a:r>
              <a:rPr lang="it-IT" dirty="0" err="1"/>
              <a:t>Mad</a:t>
            </a:r>
            <a:r>
              <a:rPr lang="it-IT" dirty="0"/>
              <a:t> </a:t>
            </a:r>
            <a:r>
              <a:rPr lang="it-IT" dirty="0" err="1"/>
              <a:t>Hatter</a:t>
            </a:r>
            <a:r>
              <a:rPr lang="it-IT" dirty="0"/>
              <a:t> and the March </a:t>
            </a:r>
            <a:r>
              <a:rPr lang="it-IT" dirty="0" err="1"/>
              <a:t>Hare</a:t>
            </a:r>
            <a:r>
              <a:rPr lang="it-IT" dirty="0"/>
              <a:t>, </a:t>
            </a:r>
            <a:r>
              <a:rPr lang="it-IT" dirty="0" err="1"/>
              <a:t>very</a:t>
            </a:r>
            <a:r>
              <a:rPr lang="it-IT" dirty="0"/>
              <a:t> </a:t>
            </a:r>
            <a:r>
              <a:rPr lang="it-IT" dirty="0" err="1"/>
              <a:t>mad</a:t>
            </a:r>
            <a:r>
              <a:rPr lang="it-IT" dirty="0"/>
              <a:t> </a:t>
            </a:r>
            <a:r>
              <a:rPr lang="it-IT" dirty="0" err="1"/>
              <a:t>people</a:t>
            </a:r>
            <a:r>
              <a:rPr lang="it-IT" dirty="0"/>
              <a:t>, </a:t>
            </a:r>
            <a:r>
              <a:rPr lang="it-IT" dirty="0" err="1"/>
              <a:t>who</a:t>
            </a:r>
            <a:r>
              <a:rPr lang="it-IT" dirty="0"/>
              <a:t> </a:t>
            </a:r>
            <a:r>
              <a:rPr lang="it-IT" dirty="0" err="1"/>
              <a:t>were</a:t>
            </a:r>
            <a:r>
              <a:rPr lang="it-IT" dirty="0"/>
              <a:t> </a:t>
            </a:r>
            <a:r>
              <a:rPr lang="it-IT" dirty="0" err="1"/>
              <a:t>celebrating</a:t>
            </a:r>
            <a:r>
              <a:rPr lang="it-IT" dirty="0"/>
              <a:t> the “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Birthday</a:t>
            </a:r>
            <a:r>
              <a:rPr lang="it-IT" dirty="0"/>
              <a:t>”; The blue caterpillar </a:t>
            </a:r>
            <a:r>
              <a:rPr lang="it-IT" dirty="0" err="1"/>
              <a:t>which</a:t>
            </a:r>
            <a:r>
              <a:rPr lang="it-IT" dirty="0"/>
              <a:t> made the </a:t>
            </a:r>
            <a:r>
              <a:rPr lang="it-IT" dirty="0" err="1"/>
              <a:t>protagonist</a:t>
            </a:r>
            <a:r>
              <a:rPr lang="it-IT" dirty="0"/>
              <a:t> of the story </a:t>
            </a:r>
            <a:r>
              <a:rPr lang="it-IT" dirty="0" err="1"/>
              <a:t>feel</a:t>
            </a:r>
            <a:r>
              <a:rPr lang="it-IT" dirty="0"/>
              <a:t> </a:t>
            </a:r>
            <a:r>
              <a:rPr lang="it-IT" dirty="0" err="1"/>
              <a:t>uneasy</a:t>
            </a:r>
            <a:r>
              <a:rPr lang="it-IT" dirty="0"/>
              <a:t> and </a:t>
            </a:r>
            <a:r>
              <a:rPr lang="it-IT" dirty="0" err="1"/>
              <a:t>angry</a:t>
            </a:r>
            <a:r>
              <a:rPr lang="it-IT" dirty="0"/>
              <a:t> more </a:t>
            </a:r>
            <a:r>
              <a:rPr lang="it-IT" dirty="0" err="1"/>
              <a:t>than</a:t>
            </a:r>
            <a:r>
              <a:rPr lang="it-IT" dirty="0"/>
              <a:t> </a:t>
            </a:r>
            <a:r>
              <a:rPr lang="it-IT" dirty="0" err="1"/>
              <a:t>all</a:t>
            </a:r>
            <a:r>
              <a:rPr lang="it-IT" dirty="0"/>
              <a:t> the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creatures</a:t>
            </a:r>
            <a:r>
              <a:rPr lang="it-IT" dirty="0"/>
              <a:t> of </a:t>
            </a:r>
            <a:r>
              <a:rPr lang="it-IT" dirty="0" err="1"/>
              <a:t>wonderand</a:t>
            </a:r>
            <a:r>
              <a:rPr lang="it-IT" dirty="0"/>
              <a:t> </a:t>
            </a:r>
            <a:r>
              <a:rPr lang="it-IT" dirty="0" err="1"/>
              <a:t>because</a:t>
            </a:r>
            <a:r>
              <a:rPr lang="it-IT" dirty="0"/>
              <a:t> of </a:t>
            </a:r>
            <a:r>
              <a:rPr lang="it-IT" dirty="0" err="1"/>
              <a:t>its</a:t>
            </a:r>
            <a:r>
              <a:rPr lang="it-IT" dirty="0"/>
              <a:t> </a:t>
            </a:r>
            <a:r>
              <a:rPr lang="it-IT" dirty="0" err="1"/>
              <a:t>curiosity</a:t>
            </a:r>
            <a:r>
              <a:rPr lang="it-IT" dirty="0"/>
              <a:t>. </a:t>
            </a:r>
            <a:r>
              <a:rPr lang="it-IT" dirty="0" err="1"/>
              <a:t>Then</a:t>
            </a:r>
            <a:r>
              <a:rPr lang="it-IT" dirty="0"/>
              <a:t> </a:t>
            </a:r>
            <a:r>
              <a:rPr lang="it-IT" dirty="0" err="1"/>
              <a:t>she</a:t>
            </a:r>
            <a:r>
              <a:rPr lang="it-IT" dirty="0"/>
              <a:t> </a:t>
            </a:r>
            <a:r>
              <a:rPr lang="it-IT" dirty="0" err="1"/>
              <a:t>met</a:t>
            </a:r>
            <a:r>
              <a:rPr lang="it-IT" dirty="0"/>
              <a:t> the </a:t>
            </a:r>
            <a:r>
              <a:rPr lang="it-IT" dirty="0" err="1"/>
              <a:t>Chesire</a:t>
            </a:r>
            <a:r>
              <a:rPr lang="it-IT" dirty="0"/>
              <a:t> </a:t>
            </a:r>
            <a:r>
              <a:rPr lang="it-IT" dirty="0" err="1"/>
              <a:t>cat</a:t>
            </a:r>
            <a:r>
              <a:rPr lang="it-IT" dirty="0"/>
              <a:t>, a </a:t>
            </a:r>
            <a:r>
              <a:rPr lang="it-IT" dirty="0" err="1"/>
              <a:t>cat</a:t>
            </a:r>
            <a:r>
              <a:rPr lang="it-IT" dirty="0"/>
              <a:t> </a:t>
            </a:r>
            <a:r>
              <a:rPr lang="it-IT" dirty="0" err="1"/>
              <a:t>whose</a:t>
            </a:r>
            <a:r>
              <a:rPr lang="it-IT" dirty="0"/>
              <a:t> </a:t>
            </a:r>
            <a:r>
              <a:rPr lang="it-IT" dirty="0" err="1"/>
              <a:t>chatacteristic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he can make </a:t>
            </a:r>
            <a:r>
              <a:rPr lang="it-IT" dirty="0" err="1"/>
              <a:t>himself</a:t>
            </a:r>
            <a:r>
              <a:rPr lang="it-IT" dirty="0"/>
              <a:t> </a:t>
            </a:r>
            <a:r>
              <a:rPr lang="it-IT" dirty="0" err="1"/>
              <a:t>invisible</a:t>
            </a:r>
            <a:r>
              <a:rPr lang="it-IT" dirty="0"/>
              <a:t>, </a:t>
            </a:r>
            <a:r>
              <a:rPr lang="it-IT" dirty="0" err="1"/>
              <a:t>except</a:t>
            </a:r>
            <a:r>
              <a:rPr lang="it-IT" dirty="0"/>
              <a:t> for </a:t>
            </a:r>
            <a:r>
              <a:rPr lang="it-IT" dirty="0" err="1"/>
              <a:t>his</a:t>
            </a:r>
            <a:r>
              <a:rPr lang="it-IT" dirty="0"/>
              <a:t> </a:t>
            </a:r>
            <a:r>
              <a:rPr lang="it-IT" dirty="0" err="1"/>
              <a:t>bad</a:t>
            </a:r>
            <a:r>
              <a:rPr lang="it-IT" dirty="0"/>
              <a:t> smile,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/>
              <a:t>indicated</a:t>
            </a:r>
            <a:r>
              <a:rPr lang="it-IT" dirty="0"/>
              <a:t> </a:t>
            </a:r>
            <a:r>
              <a:rPr lang="it-IT" dirty="0" err="1"/>
              <a:t>her</a:t>
            </a:r>
            <a:r>
              <a:rPr lang="it-IT" dirty="0"/>
              <a:t> the way to go to a </a:t>
            </a:r>
            <a:r>
              <a:rPr lang="it-IT" dirty="0" err="1"/>
              <a:t>castle</a:t>
            </a:r>
            <a:r>
              <a:rPr lang="it-IT" dirty="0"/>
              <a:t>: the one </a:t>
            </a:r>
            <a:r>
              <a:rPr lang="it-IT" dirty="0" err="1"/>
              <a:t>where</a:t>
            </a:r>
            <a:r>
              <a:rPr lang="it-IT" dirty="0"/>
              <a:t> the queen of </a:t>
            </a:r>
            <a:r>
              <a:rPr lang="it-IT" dirty="0" err="1"/>
              <a:t>hearts</a:t>
            </a:r>
            <a:r>
              <a:rPr lang="it-IT" dirty="0"/>
              <a:t> </a:t>
            </a:r>
            <a:r>
              <a:rPr lang="it-IT" dirty="0" err="1"/>
              <a:t>lives</a:t>
            </a:r>
            <a:r>
              <a:rPr lang="it-IT" dirty="0"/>
              <a:t>, </a:t>
            </a:r>
            <a:r>
              <a:rPr lang="it-IT" dirty="0" err="1"/>
              <a:t>she</a:t>
            </a:r>
            <a:r>
              <a:rPr lang="it-IT" dirty="0"/>
              <a:t> a </a:t>
            </a:r>
            <a:r>
              <a:rPr lang="it-IT" dirty="0" err="1"/>
              <a:t>very</a:t>
            </a:r>
            <a:r>
              <a:rPr lang="it-IT" dirty="0"/>
              <a:t> strange </a:t>
            </a:r>
            <a:r>
              <a:rPr lang="it-IT" dirty="0" err="1"/>
              <a:t>character</a:t>
            </a:r>
            <a:r>
              <a:rPr lang="it-IT" dirty="0"/>
              <a:t>, </a:t>
            </a:r>
            <a:r>
              <a:rPr lang="it-IT" dirty="0" err="1"/>
              <a:t>she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autoritarian</a:t>
            </a:r>
            <a:r>
              <a:rPr lang="it-IT" dirty="0"/>
              <a:t>, </a:t>
            </a:r>
            <a:r>
              <a:rPr lang="it-IT" dirty="0" err="1"/>
              <a:t>she</a:t>
            </a:r>
            <a:r>
              <a:rPr lang="it-IT" dirty="0"/>
              <a:t> </a:t>
            </a:r>
            <a:r>
              <a:rPr lang="it-IT" dirty="0" err="1"/>
              <a:t>always</a:t>
            </a:r>
            <a:r>
              <a:rPr lang="it-IT" dirty="0"/>
              <a:t> </a:t>
            </a:r>
            <a:r>
              <a:rPr lang="it-IT" dirty="0" err="1"/>
              <a:t>wants</a:t>
            </a:r>
            <a:r>
              <a:rPr lang="it-IT" dirty="0"/>
              <a:t> to be right, </a:t>
            </a:r>
            <a:r>
              <a:rPr lang="it-IT" dirty="0" err="1"/>
              <a:t>she</a:t>
            </a:r>
            <a:r>
              <a:rPr lang="it-IT" dirty="0"/>
              <a:t> </a:t>
            </a:r>
            <a:r>
              <a:rPr lang="it-IT" dirty="0" err="1"/>
              <a:t>changes</a:t>
            </a:r>
            <a:r>
              <a:rPr lang="it-IT" dirty="0"/>
              <a:t> </a:t>
            </a:r>
            <a:r>
              <a:rPr lang="it-IT" dirty="0" err="1"/>
              <a:t>her</a:t>
            </a:r>
            <a:r>
              <a:rPr lang="it-IT" dirty="0"/>
              <a:t> mood </a:t>
            </a:r>
            <a:r>
              <a:rPr lang="it-IT" dirty="0" err="1"/>
              <a:t>very</a:t>
            </a:r>
            <a:r>
              <a:rPr lang="it-IT" dirty="0"/>
              <a:t> </a:t>
            </a:r>
            <a:r>
              <a:rPr lang="it-IT" dirty="0" err="1"/>
              <a:t>often</a:t>
            </a:r>
            <a:r>
              <a:rPr lang="it-IT" dirty="0"/>
              <a:t>…</a:t>
            </a:r>
            <a:r>
              <a:rPr lang="it-IT" dirty="0" err="1"/>
              <a:t>Then</a:t>
            </a:r>
            <a:r>
              <a:rPr lang="it-IT" dirty="0"/>
              <a:t> Alice </a:t>
            </a:r>
            <a:r>
              <a:rPr lang="it-IT" dirty="0" err="1"/>
              <a:t>woke</a:t>
            </a:r>
            <a:r>
              <a:rPr lang="it-IT" dirty="0"/>
              <a:t> up </a:t>
            </a:r>
            <a:r>
              <a:rPr lang="it-IT" dirty="0" err="1"/>
              <a:t>discovering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only</a:t>
            </a:r>
            <a:r>
              <a:rPr lang="it-IT" dirty="0"/>
              <a:t> a </a:t>
            </a:r>
            <a:r>
              <a:rPr lang="it-IT" dirty="0" err="1"/>
              <a:t>dream</a:t>
            </a:r>
            <a:r>
              <a:rPr lang="it-IT" dirty="0"/>
              <a:t> and </a:t>
            </a:r>
            <a:r>
              <a:rPr lang="it-IT" dirty="0" err="1"/>
              <a:t>sometimes</a:t>
            </a:r>
            <a:r>
              <a:rPr lang="it-IT" dirty="0"/>
              <a:t> a </a:t>
            </a:r>
            <a:r>
              <a:rPr lang="it-IT" dirty="0" err="1"/>
              <a:t>nightmare</a:t>
            </a:r>
            <a:r>
              <a:rPr lang="it-IT" dirty="0"/>
              <a:t>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B80F34F-5F4C-48F1-959D-438A7BE0A6B2}"/>
              </a:ext>
            </a:extLst>
          </p:cNvPr>
          <p:cNvSpPr txBox="1"/>
          <p:nvPr/>
        </p:nvSpPr>
        <p:spPr>
          <a:xfrm>
            <a:off x="2489982" y="3478786"/>
            <a:ext cx="95894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Lewis Carroll, the </a:t>
            </a:r>
            <a:r>
              <a:rPr lang="it-IT" dirty="0" err="1"/>
              <a:t>author</a:t>
            </a:r>
            <a:r>
              <a:rPr lang="it-IT" dirty="0"/>
              <a:t> of the book, </a:t>
            </a:r>
            <a:r>
              <a:rPr lang="it-IT" dirty="0" err="1"/>
              <a:t>hid</a:t>
            </a:r>
            <a:r>
              <a:rPr lang="it-IT" dirty="0"/>
              <a:t> </a:t>
            </a:r>
            <a:r>
              <a:rPr lang="it-IT" dirty="0" err="1"/>
              <a:t>there</a:t>
            </a:r>
            <a:r>
              <a:rPr lang="it-IT" dirty="0"/>
              <a:t>, with the help of </a:t>
            </a:r>
            <a:r>
              <a:rPr lang="it-IT" dirty="0" err="1"/>
              <a:t>metaphors</a:t>
            </a:r>
            <a:r>
              <a:rPr lang="it-IT" dirty="0"/>
              <a:t>, some </a:t>
            </a:r>
            <a:r>
              <a:rPr lang="it-IT" dirty="0" err="1"/>
              <a:t>constructive</a:t>
            </a:r>
            <a:r>
              <a:rPr lang="it-IT" dirty="0"/>
              <a:t> </a:t>
            </a:r>
            <a:r>
              <a:rPr lang="it-IT" dirty="0" err="1"/>
              <a:t>teaching</a:t>
            </a:r>
            <a:r>
              <a:rPr lang="it-IT" dirty="0"/>
              <a:t>  </a:t>
            </a:r>
            <a:r>
              <a:rPr lang="it-IT" dirty="0" err="1"/>
              <a:t>useful</a:t>
            </a:r>
            <a:r>
              <a:rPr lang="it-IT" dirty="0"/>
              <a:t> to the </a:t>
            </a:r>
            <a:r>
              <a:rPr lang="it-IT" dirty="0" err="1"/>
              <a:t>whole</a:t>
            </a:r>
            <a:r>
              <a:rPr lang="it-IT" dirty="0"/>
              <a:t> world. For </a:t>
            </a:r>
            <a:r>
              <a:rPr lang="it-IT" dirty="0" err="1"/>
              <a:t>example</a:t>
            </a:r>
            <a:r>
              <a:rPr lang="it-IT" dirty="0"/>
              <a:t> </a:t>
            </a:r>
            <a:r>
              <a:rPr lang="it-IT" dirty="0" err="1"/>
              <a:t>when</a:t>
            </a:r>
            <a:r>
              <a:rPr lang="it-IT" dirty="0"/>
              <a:t> </a:t>
            </a:r>
            <a:r>
              <a:rPr lang="it-IT" dirty="0" err="1"/>
              <a:t>she</a:t>
            </a:r>
            <a:r>
              <a:rPr lang="it-IT" dirty="0"/>
              <a:t> </a:t>
            </a:r>
            <a:r>
              <a:rPr lang="it-IT" dirty="0" err="1"/>
              <a:t>started</a:t>
            </a:r>
            <a:r>
              <a:rPr lang="it-IT" dirty="0"/>
              <a:t> to </a:t>
            </a:r>
            <a:r>
              <a:rPr lang="it-IT" dirty="0" err="1"/>
              <a:t>cry</a:t>
            </a:r>
            <a:r>
              <a:rPr lang="it-IT" dirty="0"/>
              <a:t> in the hall with </a:t>
            </a:r>
            <a:r>
              <a:rPr lang="it-IT" dirty="0" err="1"/>
              <a:t>doors</a:t>
            </a:r>
            <a:r>
              <a:rPr lang="it-IT" dirty="0"/>
              <a:t> of </a:t>
            </a:r>
            <a:r>
              <a:rPr lang="it-IT" dirty="0" err="1"/>
              <a:t>all</a:t>
            </a:r>
            <a:r>
              <a:rPr lang="it-IT" dirty="0"/>
              <a:t> </a:t>
            </a:r>
            <a:r>
              <a:rPr lang="it-IT" dirty="0" err="1"/>
              <a:t>sizes</a:t>
            </a:r>
            <a:r>
              <a:rPr lang="it-IT" dirty="0"/>
              <a:t>,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was</a:t>
            </a:r>
            <a:r>
              <a:rPr lang="it-IT" dirty="0"/>
              <a:t> a </a:t>
            </a:r>
            <a:r>
              <a:rPr lang="it-IT" dirty="0" err="1"/>
              <a:t>metaphor</a:t>
            </a:r>
            <a:r>
              <a:rPr lang="it-IT" dirty="0"/>
              <a:t>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/>
              <a:t>meaning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live in a world </a:t>
            </a:r>
            <a:r>
              <a:rPr lang="it-IT" dirty="0" err="1"/>
              <a:t>based</a:t>
            </a:r>
            <a:r>
              <a:rPr lang="it-IT" dirty="0"/>
              <a:t> </a:t>
            </a:r>
            <a:r>
              <a:rPr lang="it-IT" dirty="0" err="1"/>
              <a:t>above</a:t>
            </a:r>
            <a:r>
              <a:rPr lang="it-IT" dirty="0"/>
              <a:t> </a:t>
            </a:r>
            <a:r>
              <a:rPr lang="it-IT" dirty="0" err="1"/>
              <a:t>all</a:t>
            </a:r>
            <a:r>
              <a:rPr lang="it-IT" dirty="0"/>
              <a:t> on the </a:t>
            </a:r>
            <a:r>
              <a:rPr lang="it-IT" dirty="0" err="1"/>
              <a:t>conventions</a:t>
            </a:r>
            <a:r>
              <a:rPr lang="it-IT" dirty="0"/>
              <a:t>, the way in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/>
              <a:t>something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done</a:t>
            </a:r>
            <a:r>
              <a:rPr lang="it-IT" dirty="0"/>
              <a:t> by </a:t>
            </a:r>
            <a:r>
              <a:rPr lang="it-IT" dirty="0" err="1"/>
              <a:t>most</a:t>
            </a:r>
            <a:r>
              <a:rPr lang="it-IT" dirty="0"/>
              <a:t> </a:t>
            </a:r>
            <a:r>
              <a:rPr lang="it-IT" dirty="0" err="1"/>
              <a:t>people</a:t>
            </a:r>
            <a:r>
              <a:rPr lang="it-IT" dirty="0"/>
              <a:t> in a society and </a:t>
            </a:r>
            <a:r>
              <a:rPr lang="it-IT" dirty="0" err="1"/>
              <a:t>considered</a:t>
            </a:r>
            <a:r>
              <a:rPr lang="it-IT" dirty="0"/>
              <a:t> to be polite or in the right way to do </a:t>
            </a:r>
            <a:r>
              <a:rPr lang="it-IT" dirty="0" err="1"/>
              <a:t>it</a:t>
            </a:r>
            <a:r>
              <a:rPr lang="it-IT" dirty="0"/>
              <a:t>, </a:t>
            </a:r>
            <a:r>
              <a:rPr lang="it-IT" dirty="0" err="1"/>
              <a:t>like</a:t>
            </a:r>
            <a:r>
              <a:rPr lang="it-IT" dirty="0"/>
              <a:t> the </a:t>
            </a:r>
            <a:r>
              <a:rPr lang="it-IT" dirty="0" err="1"/>
              <a:t>english</a:t>
            </a:r>
            <a:r>
              <a:rPr lang="it-IT" dirty="0"/>
              <a:t> </a:t>
            </a:r>
            <a:r>
              <a:rPr lang="it-IT" dirty="0" err="1"/>
              <a:t>tradition</a:t>
            </a:r>
            <a:r>
              <a:rPr lang="it-IT" dirty="0"/>
              <a:t> of the Tea. </a:t>
            </a:r>
            <a:r>
              <a:rPr lang="it-IT" dirty="0" err="1"/>
              <a:t>Another</a:t>
            </a:r>
            <a:r>
              <a:rPr lang="it-IT" dirty="0"/>
              <a:t> </a:t>
            </a:r>
            <a:r>
              <a:rPr lang="it-IT" dirty="0" err="1"/>
              <a:t>methaphor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the one of the </a:t>
            </a:r>
            <a:r>
              <a:rPr lang="it-IT" dirty="0" err="1"/>
              <a:t>huge</a:t>
            </a:r>
            <a:r>
              <a:rPr lang="it-IT" dirty="0"/>
              <a:t> </a:t>
            </a:r>
            <a:r>
              <a:rPr lang="it-IT" dirty="0" err="1"/>
              <a:t>forest</a:t>
            </a:r>
            <a:r>
              <a:rPr lang="it-IT" dirty="0"/>
              <a:t>, symbol of </a:t>
            </a:r>
            <a:r>
              <a:rPr lang="it-IT" dirty="0" err="1"/>
              <a:t>perdition</a:t>
            </a:r>
            <a:r>
              <a:rPr lang="it-IT" dirty="0"/>
              <a:t>, </a:t>
            </a:r>
            <a:r>
              <a:rPr lang="it-IT" dirty="0" err="1"/>
              <a:t>like</a:t>
            </a:r>
            <a:r>
              <a:rPr lang="it-IT" dirty="0"/>
              <a:t> in the Divine Comedy of Dante. </a:t>
            </a:r>
            <a:r>
              <a:rPr lang="it-IT" dirty="0" err="1"/>
              <a:t>Carrol</a:t>
            </a:r>
            <a:r>
              <a:rPr lang="it-IT" dirty="0"/>
              <a:t> </a:t>
            </a:r>
            <a:r>
              <a:rPr lang="it-IT" dirty="0" err="1"/>
              <a:t>wanted</a:t>
            </a:r>
            <a:r>
              <a:rPr lang="it-IT" dirty="0"/>
              <a:t> to </a:t>
            </a:r>
            <a:r>
              <a:rPr lang="it-IT" dirty="0" err="1"/>
              <a:t>move</a:t>
            </a:r>
            <a:r>
              <a:rPr lang="it-IT" dirty="0"/>
              <a:t> a </a:t>
            </a:r>
            <a:r>
              <a:rPr lang="it-IT" dirty="0" err="1"/>
              <a:t>criticism</a:t>
            </a:r>
            <a:r>
              <a:rPr lang="it-IT" dirty="0"/>
              <a:t> </a:t>
            </a:r>
            <a:r>
              <a:rPr lang="it-IT" dirty="0" err="1"/>
              <a:t>against</a:t>
            </a:r>
            <a:r>
              <a:rPr lang="it-IT" dirty="0"/>
              <a:t> the society of </a:t>
            </a:r>
            <a:r>
              <a:rPr lang="it-IT" dirty="0" err="1"/>
              <a:t>his</a:t>
            </a:r>
            <a:r>
              <a:rPr lang="it-IT" dirty="0"/>
              <a:t> time, </a:t>
            </a:r>
            <a:r>
              <a:rPr lang="it-IT" dirty="0" err="1"/>
              <a:t>where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was</a:t>
            </a:r>
            <a:r>
              <a:rPr lang="it-IT" dirty="0"/>
              <a:t> more </a:t>
            </a:r>
            <a:r>
              <a:rPr lang="it-IT" dirty="0" err="1"/>
              <a:t>important</a:t>
            </a:r>
            <a:r>
              <a:rPr lang="it-IT" dirty="0"/>
              <a:t> the </a:t>
            </a:r>
            <a:r>
              <a:rPr lang="it-IT" dirty="0" err="1"/>
              <a:t>psysical</a:t>
            </a:r>
            <a:r>
              <a:rPr lang="it-IT" dirty="0"/>
              <a:t> </a:t>
            </a:r>
            <a:r>
              <a:rPr lang="it-IT" dirty="0" err="1"/>
              <a:t>aspect</a:t>
            </a:r>
            <a:r>
              <a:rPr lang="it-IT" dirty="0"/>
              <a:t>, and </a:t>
            </a:r>
            <a:r>
              <a:rPr lang="it-IT" dirty="0" err="1"/>
              <a:t>above</a:t>
            </a:r>
            <a:r>
              <a:rPr lang="it-IT" dirty="0"/>
              <a:t> </a:t>
            </a:r>
            <a:r>
              <a:rPr lang="it-IT" dirty="0" err="1"/>
              <a:t>all</a:t>
            </a:r>
            <a:r>
              <a:rPr lang="it-IT" dirty="0"/>
              <a:t> the </a:t>
            </a:r>
            <a:r>
              <a:rPr lang="it-IT" dirty="0" err="1"/>
              <a:t>belonging</a:t>
            </a:r>
            <a:r>
              <a:rPr lang="it-IT" dirty="0"/>
              <a:t> to a social class, </a:t>
            </a:r>
            <a:r>
              <a:rPr lang="it-IT" dirty="0" err="1"/>
              <a:t>than</a:t>
            </a:r>
            <a:r>
              <a:rPr lang="it-IT" dirty="0"/>
              <a:t> the </a:t>
            </a:r>
            <a:r>
              <a:rPr lang="it-IT" dirty="0" err="1"/>
              <a:t>real</a:t>
            </a:r>
            <a:r>
              <a:rPr lang="it-IT" dirty="0"/>
              <a:t> </a:t>
            </a:r>
            <a:r>
              <a:rPr lang="it-IT" dirty="0" err="1"/>
              <a:t>personality</a:t>
            </a:r>
            <a:r>
              <a:rPr lang="it-IT" dirty="0"/>
              <a:t> of a human. The </a:t>
            </a:r>
            <a:r>
              <a:rPr lang="it-IT" dirty="0" err="1"/>
              <a:t>language</a:t>
            </a:r>
            <a:r>
              <a:rPr lang="it-IT" dirty="0"/>
              <a:t> </a:t>
            </a:r>
            <a:r>
              <a:rPr lang="it-IT" dirty="0" err="1"/>
              <a:t>used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very</a:t>
            </a:r>
            <a:r>
              <a:rPr lang="it-IT" dirty="0"/>
              <a:t> </a:t>
            </a:r>
            <a:r>
              <a:rPr lang="it-IT" dirty="0" err="1"/>
              <a:t>simple</a:t>
            </a:r>
            <a:r>
              <a:rPr lang="it-IT" dirty="0"/>
              <a:t>, </a:t>
            </a:r>
            <a:r>
              <a:rPr lang="it-IT" dirty="0" err="1"/>
              <a:t>because</a:t>
            </a:r>
            <a:r>
              <a:rPr lang="it-IT" dirty="0"/>
              <a:t> the </a:t>
            </a:r>
            <a:r>
              <a:rPr lang="it-IT" dirty="0" err="1"/>
              <a:t>will</a:t>
            </a:r>
            <a:r>
              <a:rPr lang="it-IT" dirty="0"/>
              <a:t> of the </a:t>
            </a:r>
            <a:r>
              <a:rPr lang="it-IT" dirty="0" err="1"/>
              <a:t>author</a:t>
            </a:r>
            <a:r>
              <a:rPr lang="it-IT" dirty="0"/>
              <a:t> </a:t>
            </a:r>
            <a:r>
              <a:rPr lang="it-IT" dirty="0" err="1"/>
              <a:t>was</a:t>
            </a:r>
            <a:r>
              <a:rPr lang="it-IT" dirty="0"/>
              <a:t> to </a:t>
            </a:r>
            <a:r>
              <a:rPr lang="it-IT" dirty="0" err="1"/>
              <a:t>give</a:t>
            </a:r>
            <a:r>
              <a:rPr lang="it-IT" dirty="0"/>
              <a:t> </a:t>
            </a:r>
            <a:r>
              <a:rPr lang="it-IT" dirty="0" err="1"/>
              <a:t>this</a:t>
            </a:r>
            <a:r>
              <a:rPr lang="it-IT" dirty="0"/>
              <a:t> book </a:t>
            </a:r>
            <a:r>
              <a:rPr lang="it-IT" dirty="0" err="1"/>
              <a:t>as</a:t>
            </a:r>
            <a:r>
              <a:rPr lang="it-IT" dirty="0"/>
              <a:t> a </a:t>
            </a:r>
            <a:r>
              <a:rPr lang="it-IT" dirty="0" err="1"/>
              <a:t>present</a:t>
            </a:r>
            <a:r>
              <a:rPr lang="it-IT" dirty="0"/>
              <a:t> to a </a:t>
            </a:r>
            <a:r>
              <a:rPr lang="it-IT" dirty="0" err="1"/>
              <a:t>little</a:t>
            </a:r>
            <a:r>
              <a:rPr lang="it-IT" dirty="0"/>
              <a:t> </a:t>
            </a:r>
            <a:r>
              <a:rPr lang="it-IT" dirty="0" err="1"/>
              <a:t>child</a:t>
            </a:r>
            <a:r>
              <a:rPr lang="it-IT" dirty="0"/>
              <a:t>, so </a:t>
            </a:r>
            <a:r>
              <a:rPr lang="it-IT" dirty="0" err="1"/>
              <a:t>very</a:t>
            </a:r>
            <a:r>
              <a:rPr lang="it-IT" dirty="0"/>
              <a:t> </a:t>
            </a:r>
            <a:r>
              <a:rPr lang="it-IT" dirty="0" err="1"/>
              <a:t>often</a:t>
            </a:r>
            <a:r>
              <a:rPr lang="it-IT" dirty="0"/>
              <a:t>, he </a:t>
            </a:r>
            <a:r>
              <a:rPr lang="it-IT" dirty="0" err="1"/>
              <a:t>invented</a:t>
            </a:r>
            <a:r>
              <a:rPr lang="it-IT" dirty="0"/>
              <a:t> strange </a:t>
            </a:r>
            <a:r>
              <a:rPr lang="it-IT" dirty="0" err="1"/>
              <a:t>words</a:t>
            </a:r>
            <a:r>
              <a:rPr lang="it-IT" dirty="0"/>
              <a:t>.</a:t>
            </a:r>
          </a:p>
          <a:p>
            <a:r>
              <a:rPr lang="it-IT" dirty="0"/>
              <a:t>To sum up the book </a:t>
            </a:r>
            <a:r>
              <a:rPr lang="it-IT" dirty="0" err="1"/>
              <a:t>is</a:t>
            </a:r>
            <a:r>
              <a:rPr lang="it-IT" dirty="0"/>
              <a:t> an </a:t>
            </a:r>
            <a:r>
              <a:rPr lang="it-IT" dirty="0" err="1"/>
              <a:t>exciting</a:t>
            </a:r>
            <a:r>
              <a:rPr lang="it-IT" dirty="0"/>
              <a:t> story of </a:t>
            </a:r>
            <a:r>
              <a:rPr lang="it-IT" dirty="0" err="1"/>
              <a:t>adventure</a:t>
            </a:r>
            <a:r>
              <a:rPr lang="it-IT" dirty="0"/>
              <a:t>. </a:t>
            </a:r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you</a:t>
            </a:r>
            <a:r>
              <a:rPr lang="it-IT" dirty="0"/>
              <a:t> love fantasy books, I </a:t>
            </a:r>
            <a:r>
              <a:rPr lang="it-IT" dirty="0" err="1"/>
              <a:t>would</a:t>
            </a:r>
            <a:r>
              <a:rPr lang="it-IT" dirty="0"/>
              <a:t> </a:t>
            </a:r>
            <a:r>
              <a:rPr lang="it-IT" dirty="0" err="1"/>
              <a:t>definetly</a:t>
            </a:r>
            <a:r>
              <a:rPr lang="it-IT" dirty="0"/>
              <a:t> </a:t>
            </a:r>
            <a:r>
              <a:rPr lang="it-IT" dirty="0" err="1"/>
              <a:t>recommend</a:t>
            </a:r>
            <a:r>
              <a:rPr lang="it-IT" dirty="0"/>
              <a:t> </a:t>
            </a:r>
            <a:r>
              <a:rPr lang="it-IT" dirty="0" err="1"/>
              <a:t>reading</a:t>
            </a:r>
            <a:r>
              <a:rPr lang="it-IT" dirty="0"/>
              <a:t> </a:t>
            </a:r>
            <a:r>
              <a:rPr lang="it-IT" dirty="0" err="1"/>
              <a:t>this</a:t>
            </a:r>
            <a:r>
              <a:rPr lang="it-IT" dirty="0"/>
              <a:t> story </a:t>
            </a:r>
            <a:r>
              <a:rPr lang="it-IT" dirty="0" err="1"/>
              <a:t>about</a:t>
            </a:r>
            <a:r>
              <a:rPr lang="it-IT" dirty="0"/>
              <a:t> </a:t>
            </a:r>
            <a:r>
              <a:rPr lang="it-IT" dirty="0" err="1"/>
              <a:t>this</a:t>
            </a:r>
            <a:r>
              <a:rPr lang="it-IT" dirty="0"/>
              <a:t> girl and </a:t>
            </a:r>
            <a:r>
              <a:rPr lang="it-IT" dirty="0" err="1"/>
              <a:t>her</a:t>
            </a:r>
            <a:r>
              <a:rPr lang="it-IT" dirty="0"/>
              <a:t> strange </a:t>
            </a:r>
            <a:r>
              <a:rPr lang="it-IT" dirty="0" err="1"/>
              <a:t>adventures</a:t>
            </a:r>
            <a:r>
              <a:rPr lang="it-IT" dirty="0"/>
              <a:t>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479CE68-7FC0-4840-B870-D42CD2396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259" y="126609"/>
            <a:ext cx="4946199" cy="309137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88E37456-3D53-4175-924B-1DA4604B9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6" y="3563318"/>
            <a:ext cx="2180492" cy="324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2936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678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lorenzini giulia</dc:creator>
  <cp:lastModifiedBy>lorenzini giulia</cp:lastModifiedBy>
  <cp:revision>2</cp:revision>
  <dcterms:created xsi:type="dcterms:W3CDTF">2018-02-10T19:24:17Z</dcterms:created>
  <dcterms:modified xsi:type="dcterms:W3CDTF">2018-02-10T19:41:21Z</dcterms:modified>
</cp:coreProperties>
</file>